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59" r:id="rId5"/>
    <p:sldId id="265" r:id="rId6"/>
    <p:sldId id="260" r:id="rId7"/>
    <p:sldId id="266" r:id="rId8"/>
    <p:sldId id="257" r:id="rId9"/>
    <p:sldId id="261" r:id="rId10"/>
    <p:sldId id="272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4" autoAdjust="0"/>
    <p:restoredTop sz="94660"/>
  </p:normalViewPr>
  <p:slideViewPr>
    <p:cSldViewPr snapToGrid="0">
      <p:cViewPr varScale="1">
        <p:scale>
          <a:sx n="229" d="100"/>
          <a:sy n="229" d="100"/>
        </p:scale>
        <p:origin x="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053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25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599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16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86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273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4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38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469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77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099CA-81B8-4F4E-9AD5-B223F3FD7883}" type="datetimeFigureOut">
              <a:rPr lang="it-IT" smtClean="0"/>
              <a:t>28/06/22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3666A-77BC-403D-B7D3-7D7EE1E18D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39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13.pn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Emoticon Emoticon Icone del computer Desktop, smiley, icone del computer,  sfondo del desktop png | PNGEg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7FC3ED-D2DC-7561-CC69-9966DB226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2"/>
            <a:ext cx="12192000" cy="6836496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002147" y="720157"/>
            <a:ext cx="3653680" cy="1655762"/>
          </a:xfrm>
        </p:spPr>
        <p:txBody>
          <a:bodyPr>
            <a:normAutofit lnSpcReduction="10000"/>
          </a:bodyPr>
          <a:lstStyle/>
          <a:p>
            <a:r>
              <a:rPr lang="it-IT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Scuola Primaria San Bernardo</a:t>
            </a:r>
          </a:p>
          <a:p>
            <a:r>
              <a:rPr lang="it-IT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A.sc. 2021/2022</a:t>
            </a:r>
          </a:p>
          <a:p>
            <a:r>
              <a:rPr lang="it-IT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Classe 4^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92881" y="2741707"/>
            <a:ext cx="9144000" cy="1075856"/>
          </a:xfrm>
        </p:spPr>
        <p:txBody>
          <a:bodyPr/>
          <a:lstStyle/>
          <a:p>
            <a:r>
              <a:rPr lang="it-IT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Forte" panose="03060902040502070203" pitchFamily="66" charset="0"/>
              </a:rPr>
              <a:t>I nostri lavori</a:t>
            </a: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0" y="5563827"/>
            <a:ext cx="3653680" cy="757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Maestre Vincenzina Bevacqua e Sacco Giovanna</a:t>
            </a:r>
          </a:p>
        </p:txBody>
      </p:sp>
    </p:spTree>
    <p:extLst>
      <p:ext uri="{BB962C8B-B14F-4D97-AF65-F5344CB8AC3E}">
        <p14:creationId xmlns:p14="http://schemas.microsoft.com/office/powerpoint/2010/main" val="565709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688">
        <p15:prstTrans prst="curtains"/>
      </p:transition>
    </mc:Choice>
    <mc:Fallback xmlns="">
      <p:transition spd="slow" advTm="2688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22266" y="0"/>
            <a:ext cx="606594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Realizzato dagli alunni della </a:t>
            </a:r>
            <a:r>
              <a:rPr lang="it-IT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classe quarta</a:t>
            </a:r>
            <a:r>
              <a:rPr lang="it-IT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Baratta Elisa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Borghetti Carmen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Bruni Angelo Lorenzo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Buccioli</a:t>
            </a: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 Adele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Burgo Giulia Tommasina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Caligiuri</a:t>
            </a: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 Michele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Costanzo Elisa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Costanzo Giulia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Gigliotti Bernardo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Kaddouri</a:t>
            </a: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 </a:t>
            </a:r>
            <a:r>
              <a:rPr lang="it-IT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Rayane</a:t>
            </a:r>
            <a:endParaRPr lang="it-IT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itannic Bold" panose="020B09030607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Marasco Giulia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Mercuri Melissa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Parisi </a:t>
            </a:r>
            <a:r>
              <a:rPr lang="it-IT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Mariaurora</a:t>
            </a:r>
            <a:endParaRPr lang="it-IT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itannic Bold" panose="020B09030607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Pullia</a:t>
            </a: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 Giorgia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Stranges</a:t>
            </a:r>
            <a:r>
              <a:rPr lang="it-IT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itannic Bold" panose="020B0903060703020204" pitchFamily="34" charset="0"/>
              </a:rPr>
              <a:t> Antonio 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789861" y="2891072"/>
            <a:ext cx="9144000" cy="1075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I nostri lavori</a:t>
            </a:r>
            <a:endParaRPr lang="it-IT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Forte" panose="03060902040502070203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6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739">
        <p15:prstTrans prst="fallOver"/>
      </p:transition>
    </mc:Choice>
    <mc:Fallback xmlns="">
      <p:transition spd="slow" advTm="9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6590" y="58119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Forte" panose="03060902040502070203" pitchFamily="66" charset="0"/>
              </a:rPr>
              <a:t>Le ricette della nonna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11761"/>
          <a:stretch/>
        </p:blipFill>
        <p:spPr>
          <a:xfrm>
            <a:off x="10098158" y="-1"/>
            <a:ext cx="2102618" cy="30430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0" b="5727"/>
          <a:stretch/>
        </p:blipFill>
        <p:spPr>
          <a:xfrm>
            <a:off x="0" y="0"/>
            <a:ext cx="2580526" cy="23067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0" b="2347"/>
          <a:stretch/>
        </p:blipFill>
        <p:spPr>
          <a:xfrm>
            <a:off x="-4617" y="2306724"/>
            <a:ext cx="2585143" cy="248562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t="25057" b="3302"/>
          <a:stretch/>
        </p:blipFill>
        <p:spPr>
          <a:xfrm>
            <a:off x="9952382" y="2427180"/>
            <a:ext cx="2248393" cy="214771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/>
          <a:srcRect t="28436" b="11690"/>
          <a:stretch/>
        </p:blipFill>
        <p:spPr>
          <a:xfrm>
            <a:off x="0" y="4792346"/>
            <a:ext cx="2587503" cy="206565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 b="10338"/>
          <a:stretch/>
        </p:blipFill>
        <p:spPr>
          <a:xfrm>
            <a:off x="3451461" y="1243837"/>
            <a:ext cx="5143500" cy="4956313"/>
          </a:xfrm>
          <a:prstGeom prst="rect">
            <a:avLst/>
          </a:prstGeom>
        </p:spPr>
      </p:pic>
      <p:sp>
        <p:nvSpPr>
          <p:cNvPr id="10" name="AutoShape 2" descr="blob:https://web.whatsapp.com/87794634-9f5a-4266-a0e5-105a9d449c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8"/>
          <a:srcRect b="18164"/>
          <a:stretch/>
        </p:blipFill>
        <p:spPr>
          <a:xfrm>
            <a:off x="9952382" y="4414254"/>
            <a:ext cx="2239617" cy="2443746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145CDB0B-C3AD-AD9F-351B-2D125642B411}"/>
              </a:ext>
            </a:extLst>
          </p:cNvPr>
          <p:cNvSpPr txBox="1">
            <a:spLocks/>
          </p:cNvSpPr>
          <p:nvPr/>
        </p:nvSpPr>
        <p:spPr>
          <a:xfrm>
            <a:off x="978423" y="438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>
                <a:latin typeface="Forte" panose="03060902040502070203" pitchFamily="66" charset="0"/>
              </a:rPr>
              <a:t>Concorso: i nonni e le nonne ricordano…</a:t>
            </a:r>
          </a:p>
        </p:txBody>
      </p:sp>
    </p:spTree>
    <p:extLst>
      <p:ext uri="{BB962C8B-B14F-4D97-AF65-F5344CB8AC3E}">
        <p14:creationId xmlns:p14="http://schemas.microsoft.com/office/powerpoint/2010/main" val="130070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09">
        <p15:prstTrans prst="peelOff"/>
      </p:transition>
    </mc:Choice>
    <mc:Fallback xmlns="">
      <p:transition spd="slow" advTm="710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9914" b="27739"/>
          <a:stretch/>
        </p:blipFill>
        <p:spPr>
          <a:xfrm>
            <a:off x="0" y="185531"/>
            <a:ext cx="12145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18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92">
        <p15:prstTrans prst="airplane"/>
      </p:transition>
    </mc:Choice>
    <mc:Fallback xmlns="">
      <p:transition spd="slow" advTm="529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684" y="0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Forte" panose="03060902040502070203" pitchFamily="66" charset="0"/>
              </a:rPr>
              <a:t>Il terrario: Dal seme alla pianta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325563"/>
            <a:ext cx="2446979" cy="326263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12043"/>
          <a:stretch/>
        </p:blipFill>
        <p:spPr>
          <a:xfrm>
            <a:off x="2746836" y="1325563"/>
            <a:ext cx="2782032" cy="32626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0" y="1325563"/>
            <a:ext cx="1061316" cy="108254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51" y="1335286"/>
            <a:ext cx="1290038" cy="131584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54" y="1208915"/>
            <a:ext cx="1290038" cy="131584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/>
          <a:srcRect t="8095" b="10019"/>
          <a:stretch/>
        </p:blipFill>
        <p:spPr>
          <a:xfrm>
            <a:off x="5508145" y="1288409"/>
            <a:ext cx="3022288" cy="3299792"/>
          </a:xfrm>
          <a:prstGeom prst="rect">
            <a:avLst/>
          </a:prstGeom>
        </p:spPr>
      </p:pic>
      <p:sp>
        <p:nvSpPr>
          <p:cNvPr id="10" name="AutoShape 2" descr="blob:https://web.whatsapp.com/5ae60496-f815-4642-b7bd-844bb73fad0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7"/>
          <a:srcRect b="20119"/>
          <a:stretch/>
        </p:blipFill>
        <p:spPr>
          <a:xfrm>
            <a:off x="8530433" y="1288409"/>
            <a:ext cx="3098160" cy="329979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56" y="1866835"/>
            <a:ext cx="1290038" cy="13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631">
        <p14:vortex dir="r"/>
      </p:transition>
    </mc:Choice>
    <mc:Fallback xmlns="">
      <p:transition spd="slow" advTm="463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31" y="3338223"/>
            <a:ext cx="3299790" cy="3519777"/>
          </a:xfrm>
          <a:prstGeom prst="rect">
            <a:avLst/>
          </a:prstGeom>
        </p:spPr>
      </p:pic>
      <p:pic>
        <p:nvPicPr>
          <p:cNvPr id="5" name="Presentazione Primaria cellula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1875" y="1154064"/>
            <a:ext cx="7765897" cy="43683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5" y="3519609"/>
            <a:ext cx="1290038" cy="13158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/>
          <a:srcRect t="8355" b="16452"/>
          <a:stretch/>
        </p:blipFill>
        <p:spPr>
          <a:xfrm>
            <a:off x="185531" y="29926"/>
            <a:ext cx="3299790" cy="330829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65" y="368235"/>
            <a:ext cx="1290038" cy="1315840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1332172" y="138422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Forte" panose="03060902040502070203" pitchFamily="66" charset="0"/>
              </a:rPr>
              <a:t>Le cellule</a:t>
            </a:r>
          </a:p>
        </p:txBody>
      </p:sp>
    </p:spTree>
    <p:extLst>
      <p:ext uri="{BB962C8B-B14F-4D97-AF65-F5344CB8AC3E}">
        <p14:creationId xmlns:p14="http://schemas.microsoft.com/office/powerpoint/2010/main" val="1022381163"/>
      </p:ext>
    </p:extLst>
  </p:cSld>
  <p:clrMapOvr>
    <a:masterClrMapping/>
  </p:clrMapOvr>
  <p:transition spd="med" advTm="4101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40106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Forte" panose="03060902040502070203" pitchFamily="66" charset="0"/>
              </a:rPr>
              <a:t>Educazione civica: eventi vari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5" b="20564"/>
          <a:stretch/>
        </p:blipFill>
        <p:spPr>
          <a:xfrm>
            <a:off x="2253804" y="1133342"/>
            <a:ext cx="3953814" cy="28215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5" b="23942"/>
          <a:stretch/>
        </p:blipFill>
        <p:spPr>
          <a:xfrm>
            <a:off x="2253804" y="3954841"/>
            <a:ext cx="3953814" cy="286110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5" b="23381"/>
          <a:stretch/>
        </p:blipFill>
        <p:spPr>
          <a:xfrm>
            <a:off x="6207618" y="1133342"/>
            <a:ext cx="3912626" cy="28214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25" y="1509145"/>
            <a:ext cx="671912" cy="68535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87" y="1594750"/>
            <a:ext cx="669961" cy="68336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46" y="4265464"/>
            <a:ext cx="645019" cy="65792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1" y="4415150"/>
            <a:ext cx="534972" cy="54567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18" y="4262750"/>
            <a:ext cx="557215" cy="56836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58" y="4383403"/>
            <a:ext cx="517100" cy="52744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498" y="4278003"/>
            <a:ext cx="620433" cy="63284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19" y="4472963"/>
            <a:ext cx="603158" cy="61522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43" y="1314941"/>
            <a:ext cx="671912" cy="68535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65" y="1162400"/>
            <a:ext cx="671912" cy="68535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54" y="1509144"/>
            <a:ext cx="671912" cy="68535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85" y="1534207"/>
            <a:ext cx="463420" cy="472689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2" b="9485"/>
          <a:stretch/>
        </p:blipFill>
        <p:spPr>
          <a:xfrm>
            <a:off x="6183344" y="3954841"/>
            <a:ext cx="3936900" cy="284431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798" y="4851837"/>
            <a:ext cx="463420" cy="472689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256" y="4826008"/>
            <a:ext cx="463420" cy="47268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072" y="4912702"/>
            <a:ext cx="463420" cy="47268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21" y="4999396"/>
            <a:ext cx="463420" cy="472689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810" y="4851838"/>
            <a:ext cx="463420" cy="472689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93" y="4763052"/>
            <a:ext cx="463420" cy="472689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488" y="4904309"/>
            <a:ext cx="463420" cy="472689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43" y="4724477"/>
            <a:ext cx="463420" cy="472689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20" y="4912702"/>
            <a:ext cx="463420" cy="472689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31" y="4960822"/>
            <a:ext cx="463420" cy="472689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491" y="5066419"/>
            <a:ext cx="463420" cy="472689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68" y="4838973"/>
            <a:ext cx="463420" cy="47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21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70">
        <p15:prstTrans prst="pageCurlDouble"/>
      </p:transition>
    </mc:Choice>
    <mc:Fallback xmlns="">
      <p:transition spd="slow" advTm="447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9260" y="0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Forte" panose="03060902040502070203" pitchFamily="66" charset="0"/>
              </a:rPr>
              <a:t>	Salviamo la Terra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025" y="1382102"/>
            <a:ext cx="4247016" cy="225428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"/>
          <a:stretch/>
        </p:blipFill>
        <p:spPr>
          <a:xfrm>
            <a:off x="8072041" y="1429555"/>
            <a:ext cx="3725273" cy="493904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011" y="2423025"/>
            <a:ext cx="1290038" cy="13158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47" y="2262811"/>
            <a:ext cx="1290038" cy="131584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78" y="2583238"/>
            <a:ext cx="1290038" cy="131584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208" y="2435294"/>
            <a:ext cx="1290038" cy="131584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" y="1392696"/>
            <a:ext cx="3742751" cy="499033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296" y="1535288"/>
            <a:ext cx="2454223" cy="250331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1677" y="3636383"/>
            <a:ext cx="3673711" cy="275528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13" y="4113800"/>
            <a:ext cx="1011867" cy="103210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36" y="3543400"/>
            <a:ext cx="957269" cy="97641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30" y="3241158"/>
            <a:ext cx="1290038" cy="13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919">
        <p14:honeycomb/>
      </p:transition>
    </mc:Choice>
    <mc:Fallback xmlns="">
      <p:transition spd="slow" advTm="791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0787" y="10838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Forte" panose="03060902040502070203" pitchFamily="66" charset="0"/>
              </a:rPr>
              <a:t>speciale «arte e cibo»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2" t="6205" b="6275"/>
          <a:stretch/>
        </p:blipFill>
        <p:spPr>
          <a:xfrm>
            <a:off x="9451460" y="223458"/>
            <a:ext cx="2456654" cy="33699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74" y="332435"/>
            <a:ext cx="2743468" cy="365795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8" y="2754872"/>
            <a:ext cx="2985585" cy="398078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2" y="3352321"/>
            <a:ext cx="1290038" cy="13158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56" y="3380270"/>
            <a:ext cx="4636973" cy="347773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6025714" y="560647"/>
            <a:ext cx="3425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Forte" panose="03060902040502070203" pitchFamily="66" charset="0"/>
              </a:rPr>
              <a:t>Progetto alimentare: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791" y="51"/>
            <a:ext cx="2213229" cy="29509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34" y="4265056"/>
            <a:ext cx="2927908" cy="219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904">
        <p:zoom/>
      </p:transition>
    </mc:Choice>
    <mc:Fallback xmlns="">
      <p:transition spd="slow" advTm="7904">
        <p:zo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5" r="5962" b="6480"/>
          <a:stretch/>
        </p:blipFill>
        <p:spPr>
          <a:xfrm>
            <a:off x="0" y="528034"/>
            <a:ext cx="12083272" cy="55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9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275">
        <p:blinds dir="vert"/>
      </p:transition>
    </mc:Choice>
    <mc:Fallback xmlns="">
      <p:transition spd="slow" advTm="5275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103</Words>
  <Application>Microsoft Macintosh PowerPoint</Application>
  <PresentationFormat>Widescreen</PresentationFormat>
  <Paragraphs>30</Paragraphs>
  <Slides>10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Britannic Bold</vt:lpstr>
      <vt:lpstr>Calibri</vt:lpstr>
      <vt:lpstr>Calibri Light</vt:lpstr>
      <vt:lpstr>Forte</vt:lpstr>
      <vt:lpstr>Tema di Office</vt:lpstr>
      <vt:lpstr>I nostri lavori</vt:lpstr>
      <vt:lpstr>Le ricette della nonna</vt:lpstr>
      <vt:lpstr>Presentazione standard di PowerPoint</vt:lpstr>
      <vt:lpstr>Il terrario: Dal seme alla pianta</vt:lpstr>
      <vt:lpstr>Le cellule</vt:lpstr>
      <vt:lpstr>Educazione civica: eventi vari</vt:lpstr>
      <vt:lpstr> Salviamo la Terra</vt:lpstr>
      <vt:lpstr>speciale «arte e cibo»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nostri lavori</dc:title>
  <dc:creator>Utente</dc:creator>
  <cp:lastModifiedBy>Microsoft Office User</cp:lastModifiedBy>
  <cp:revision>24</cp:revision>
  <dcterms:created xsi:type="dcterms:W3CDTF">2022-06-19T13:50:37Z</dcterms:created>
  <dcterms:modified xsi:type="dcterms:W3CDTF">2022-06-28T14:25:22Z</dcterms:modified>
</cp:coreProperties>
</file>