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62" r:id="rId8"/>
    <p:sldId id="263" r:id="rId9"/>
    <p:sldId id="27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32" autoAdjust="0"/>
    <p:restoredTop sz="94660"/>
  </p:normalViewPr>
  <p:slideViewPr>
    <p:cSldViewPr snapToGrid="0">
      <p:cViewPr varScale="1">
        <p:scale>
          <a:sx n="229" d="100"/>
          <a:sy n="229" d="100"/>
        </p:scale>
        <p:origin x="8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66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37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04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63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62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59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26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14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48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09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1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Emoticon Emoticon Icone del computer Desktop, smiley, icone del computer,  sfondo del desktop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7FC3ED-D2DC-7561-CC69-9966DB226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2"/>
            <a:ext cx="12192000" cy="6836496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002147" y="720157"/>
            <a:ext cx="3653680" cy="1655762"/>
          </a:xfrm>
        </p:spPr>
        <p:txBody>
          <a:bodyPr>
            <a:normAutofit lnSpcReduction="10000"/>
          </a:bodyPr>
          <a:lstStyle/>
          <a:p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Scuola Primaria San Bernardo</a:t>
            </a:r>
          </a:p>
          <a:p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A.sc. 2021/2022</a:t>
            </a:r>
          </a:p>
          <a:p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Classe 4^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92881" y="2741707"/>
            <a:ext cx="9144000" cy="1075856"/>
          </a:xfrm>
        </p:spPr>
        <p:txBody>
          <a:bodyPr/>
          <a:lstStyle/>
          <a:p>
            <a:r>
              <a:rPr lang="it-IT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Forte" panose="03060902040502070203" pitchFamily="66" charset="0"/>
              </a:rPr>
              <a:t>I nostri lavori</a:t>
            </a: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155575" y="5603583"/>
            <a:ext cx="3653680" cy="757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Maestre Vincenzina Bevacqua e Sacco Giovanna</a:t>
            </a:r>
          </a:p>
        </p:txBody>
      </p:sp>
    </p:spTree>
    <p:extLst>
      <p:ext uri="{BB962C8B-B14F-4D97-AF65-F5344CB8AC3E}">
        <p14:creationId xmlns:p14="http://schemas.microsoft.com/office/powerpoint/2010/main" val="56570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688">
        <p15:prstTrans prst="curtains"/>
      </p:transition>
    </mc:Choice>
    <mc:Fallback xmlns="">
      <p:transition spd="slow" advTm="268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1079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Manufatti relativi a ricorrenze varie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7132"/>
            <a:ext cx="3132785" cy="41770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569" y="1065744"/>
            <a:ext cx="2137588" cy="28501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569" y="3915860"/>
            <a:ext cx="2137588" cy="28501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52" y="3974525"/>
            <a:ext cx="1409489" cy="14376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t="19389" b="21297"/>
          <a:stretch/>
        </p:blipFill>
        <p:spPr>
          <a:xfrm>
            <a:off x="6108879" y="1240410"/>
            <a:ext cx="5154001" cy="40760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1" y="1914720"/>
            <a:ext cx="414436" cy="4227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89" y="1931203"/>
            <a:ext cx="468651" cy="4780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63" y="2139769"/>
            <a:ext cx="656809" cy="66994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32" y="2707953"/>
            <a:ext cx="1409489" cy="14376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25" y="1999825"/>
            <a:ext cx="1007679" cy="102783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88" y="1905082"/>
            <a:ext cx="886894" cy="90463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05" y="2490802"/>
            <a:ext cx="1184110" cy="120779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725" y="2005559"/>
            <a:ext cx="436390" cy="445118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FAC96159-3411-B769-9F3A-51361F04B650}"/>
              </a:ext>
            </a:extLst>
          </p:cNvPr>
          <p:cNvSpPr txBox="1">
            <a:spLocks/>
          </p:cNvSpPr>
          <p:nvPr/>
        </p:nvSpPr>
        <p:spPr>
          <a:xfrm>
            <a:off x="3132785" y="53733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Forte" panose="03060902040502070203" pitchFamily="66" charset="0"/>
              </a:rPr>
              <a:t>ACCOGLIENZA</a:t>
            </a:r>
          </a:p>
        </p:txBody>
      </p:sp>
    </p:spTree>
    <p:extLst>
      <p:ext uri="{BB962C8B-B14F-4D97-AF65-F5344CB8AC3E}">
        <p14:creationId xmlns:p14="http://schemas.microsoft.com/office/powerpoint/2010/main" val="533709691"/>
      </p:ext>
    </p:extLst>
  </p:cSld>
  <p:clrMapOvr>
    <a:masterClrMapping/>
  </p:clrMapOvr>
  <p:transition spd="slow" advTm="7031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85" y="675887"/>
            <a:ext cx="4598504" cy="61313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6167" b="15627"/>
          <a:stretch/>
        </p:blipFill>
        <p:spPr>
          <a:xfrm>
            <a:off x="5959989" y="734344"/>
            <a:ext cx="3326296" cy="30249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17" y="418600"/>
            <a:ext cx="933143" cy="95180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74" y="987269"/>
            <a:ext cx="1622878" cy="16553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t="10273" b="42296"/>
          <a:stretch/>
        </p:blipFill>
        <p:spPr>
          <a:xfrm>
            <a:off x="5959989" y="3717716"/>
            <a:ext cx="4885312" cy="30895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86" y="3646554"/>
            <a:ext cx="1639229" cy="1672016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CA1504C-54E1-0C31-6278-BD56BBDE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88" y="93609"/>
            <a:ext cx="10515600" cy="744679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La festa dei nonni</a:t>
            </a:r>
          </a:p>
        </p:txBody>
      </p:sp>
    </p:spTree>
    <p:extLst>
      <p:ext uri="{BB962C8B-B14F-4D97-AF65-F5344CB8AC3E}">
        <p14:creationId xmlns:p14="http://schemas.microsoft.com/office/powerpoint/2010/main" val="33363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170">
        <p14:doors dir="vert"/>
      </p:transition>
    </mc:Choice>
    <mc:Fallback xmlns="">
      <p:transition spd="slow" advTm="617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23" y="817266"/>
            <a:ext cx="6219686" cy="46647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62" y="2194971"/>
            <a:ext cx="556831" cy="5679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64" y="1750240"/>
            <a:ext cx="601448" cy="6134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27" y="2599016"/>
            <a:ext cx="471321" cy="4807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42" y="2383378"/>
            <a:ext cx="629058" cy="6416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08" y="2154041"/>
            <a:ext cx="637085" cy="64982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07" y="2229285"/>
            <a:ext cx="567685" cy="57903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51" y="2808324"/>
            <a:ext cx="479341" cy="48892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56" y="2704198"/>
            <a:ext cx="634320" cy="6470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07" y="2622816"/>
            <a:ext cx="583151" cy="59481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87" y="2887781"/>
            <a:ext cx="802884" cy="81894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87" y="1244358"/>
            <a:ext cx="933143" cy="95180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7668" y="3395419"/>
            <a:ext cx="4300770" cy="322557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4"/>
          <a:srcRect l="-887" t="20774" r="887" b="26871"/>
          <a:stretch/>
        </p:blipFill>
        <p:spPr>
          <a:xfrm>
            <a:off x="6273442" y="628365"/>
            <a:ext cx="3957804" cy="2762833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9469" r="25725" b="26667"/>
          <a:stretch/>
        </p:blipFill>
        <p:spPr>
          <a:xfrm>
            <a:off x="9806608" y="45620"/>
            <a:ext cx="2385392" cy="4379843"/>
          </a:xfrm>
          <a:prstGeom prst="rect">
            <a:avLst/>
          </a:prstGeom>
        </p:spPr>
      </p:pic>
      <p:sp>
        <p:nvSpPr>
          <p:cNvPr id="18" name="Titolo 1">
            <a:extLst>
              <a:ext uri="{FF2B5EF4-FFF2-40B4-BE49-F238E27FC236}">
                <a16:creationId xmlns:a16="http://schemas.microsoft.com/office/drawing/2014/main" id="{51A15B1B-CED2-C0B1-FD9F-6BDC4C57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28" y="85501"/>
            <a:ext cx="6861686" cy="1073011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41264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63">
        <p14:prism/>
      </p:transition>
    </mc:Choice>
    <mc:Fallback xmlns="">
      <p:transition spd="slow" advTm="706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8774"/>
          <a:stretch/>
        </p:blipFill>
        <p:spPr>
          <a:xfrm>
            <a:off x="0" y="975810"/>
            <a:ext cx="4129986" cy="471529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t="23300"/>
          <a:stretch/>
        </p:blipFill>
        <p:spPr>
          <a:xfrm>
            <a:off x="4486358" y="4058039"/>
            <a:ext cx="3219284" cy="279996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/>
          <a:srcRect t="31463"/>
          <a:stretch/>
        </p:blipFill>
        <p:spPr>
          <a:xfrm>
            <a:off x="4645107" y="0"/>
            <a:ext cx="2901786" cy="242492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964" y="771104"/>
            <a:ext cx="3880036" cy="492000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10C15AA-0CD8-CAF2-F166-9B2D838C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75" y="2813213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NATALE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C9DC7DC-5644-7905-414F-3BB42A68E4DF}"/>
              </a:ext>
            </a:extLst>
          </p:cNvPr>
          <p:cNvSpPr txBox="1">
            <a:spLocks/>
          </p:cNvSpPr>
          <p:nvPr/>
        </p:nvSpPr>
        <p:spPr>
          <a:xfrm>
            <a:off x="6900149" y="14282"/>
            <a:ext cx="5835190" cy="835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latin typeface="Forte" panose="03060902040502070203" pitchFamily="66" charset="0"/>
              </a:rPr>
              <a:t>Con lavoretto «alternativo»</a:t>
            </a:r>
          </a:p>
        </p:txBody>
      </p:sp>
    </p:spTree>
    <p:extLst>
      <p:ext uri="{BB962C8B-B14F-4D97-AF65-F5344CB8AC3E}">
        <p14:creationId xmlns:p14="http://schemas.microsoft.com/office/powerpoint/2010/main" val="13797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42">
        <p14:switch dir="r"/>
      </p:transition>
    </mc:Choice>
    <mc:Fallback xmlns="">
      <p:transition spd="slow" advTm="704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7303"/>
          <a:stretch/>
        </p:blipFill>
        <p:spPr>
          <a:xfrm>
            <a:off x="0" y="-1"/>
            <a:ext cx="5576552" cy="68924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50" y="392692"/>
            <a:ext cx="2077143" cy="21186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552" y="991673"/>
            <a:ext cx="3110247" cy="41469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10" y="991673"/>
            <a:ext cx="2077143" cy="211868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98" y="991674"/>
            <a:ext cx="3155751" cy="420766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41" y="392692"/>
            <a:ext cx="2077143" cy="2118687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A875583B-ACB8-3DAB-0C56-19A5D4BF5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096" y="120188"/>
            <a:ext cx="6662904" cy="932872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Forte" panose="03060902040502070203" pitchFamily="66" charset="0"/>
              </a:rPr>
              <a:t>La giornata internazionale della donna</a:t>
            </a:r>
          </a:p>
        </p:txBody>
      </p:sp>
    </p:spTree>
    <p:extLst>
      <p:ext uri="{BB962C8B-B14F-4D97-AF65-F5344CB8AC3E}">
        <p14:creationId xmlns:p14="http://schemas.microsoft.com/office/powerpoint/2010/main" val="28107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0">
        <p:random/>
      </p:transition>
    </mc:Choice>
    <mc:Fallback xmlns="">
      <p:transition spd="slow" advTm="706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8"/>
          <a:stretch/>
        </p:blipFill>
        <p:spPr>
          <a:xfrm>
            <a:off x="1" y="1"/>
            <a:ext cx="2972182" cy="354454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25101" b="17891"/>
          <a:stretch/>
        </p:blipFill>
        <p:spPr>
          <a:xfrm>
            <a:off x="2972183" y="1"/>
            <a:ext cx="4663225" cy="35445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7733" t="33892" r="-1239" b="28019"/>
          <a:stretch/>
        </p:blipFill>
        <p:spPr>
          <a:xfrm>
            <a:off x="7635409" y="1"/>
            <a:ext cx="4658916" cy="28333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6" b="11361"/>
          <a:stretch/>
        </p:blipFill>
        <p:spPr>
          <a:xfrm>
            <a:off x="7617957" y="2833352"/>
            <a:ext cx="4574043" cy="32068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1" b="30329"/>
          <a:stretch/>
        </p:blipFill>
        <p:spPr>
          <a:xfrm>
            <a:off x="2491908" y="3568876"/>
            <a:ext cx="5143500" cy="24469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l="19765" t="34173" r="7446" b="27923"/>
          <a:stretch/>
        </p:blipFill>
        <p:spPr>
          <a:xfrm>
            <a:off x="0" y="3773511"/>
            <a:ext cx="2670890" cy="185444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8A34418-EF10-7B8C-80BF-54345D88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45" y="5832586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PASQUA</a:t>
            </a:r>
          </a:p>
        </p:txBody>
      </p:sp>
    </p:spTree>
    <p:extLst>
      <p:ext uri="{BB962C8B-B14F-4D97-AF65-F5344CB8AC3E}">
        <p14:creationId xmlns:p14="http://schemas.microsoft.com/office/powerpoint/2010/main" val="9176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898">
        <p14:conveyor dir="l"/>
      </p:transition>
    </mc:Choice>
    <mc:Fallback xmlns="">
      <p:transition spd="slow" advTm="789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11398" b="5902"/>
          <a:stretch/>
        </p:blipFill>
        <p:spPr>
          <a:xfrm rot="16200000">
            <a:off x="1207216" y="88585"/>
            <a:ext cx="4306508" cy="63345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b="6577"/>
          <a:stretch/>
        </p:blipFill>
        <p:spPr>
          <a:xfrm>
            <a:off x="6836813" y="231819"/>
            <a:ext cx="3899872" cy="64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418">
        <p14:shred/>
      </p:transition>
    </mc:Choice>
    <mc:Fallback xmlns="">
      <p:transition spd="slow" advTm="441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22266" y="0"/>
            <a:ext cx="606594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Realizzato dagli alunni della </a:t>
            </a:r>
            <a:r>
              <a:rPr kumimoji="0" lang="it-IT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classe quarta</a:t>
            </a:r>
            <a:r>
              <a:rPr kumimoji="0" lang="it-IT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Baratta Elisa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Borghetti Carmen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Bruni Angelo Lorenzo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Buccioli</a:t>
            </a: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Adele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Burgo Giulia Tommasina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Caligiuri</a:t>
            </a: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Michele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Costanzo Elisa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Costanzo Giulia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Gigliotti Bernardo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Kaddouri</a:t>
            </a: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Rayane</a:t>
            </a:r>
            <a:endParaRPr kumimoji="0" lang="it-IT" sz="2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Marasco Giulia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Mercuri Melissa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Parisi </a:t>
            </a: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Mariaurora</a:t>
            </a:r>
            <a:endParaRPr kumimoji="0" lang="it-IT" sz="2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Pullia</a:t>
            </a: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Giorgia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Stranges</a:t>
            </a:r>
            <a:r>
              <a:rPr kumimoji="0" lang="it-IT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 Antonio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789861" y="2891072"/>
            <a:ext cx="9144000" cy="107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1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j-ea"/>
                <a:cs typeface="+mj-cs"/>
              </a:rPr>
              <a:t>I nostri lavori</a:t>
            </a:r>
            <a:endParaRPr kumimoji="0" lang="it-IT" sz="44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Forte" panose="03060902040502070203" pitchFamily="66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6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739">
        <p15:prstTrans prst="fallOver"/>
      </p:transition>
    </mc:Choice>
    <mc:Fallback xmlns="">
      <p:transition spd="slow" advTm="9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86</Words>
  <Application>Microsoft Macintosh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Britannic Bold</vt:lpstr>
      <vt:lpstr>Calibri</vt:lpstr>
      <vt:lpstr>Calibri Light</vt:lpstr>
      <vt:lpstr>Forte</vt:lpstr>
      <vt:lpstr>1_Tema di Office</vt:lpstr>
      <vt:lpstr>I nostri lavori</vt:lpstr>
      <vt:lpstr>Manufatti relativi a ricorrenze varie</vt:lpstr>
      <vt:lpstr>La festa dei nonni</vt:lpstr>
      <vt:lpstr>Halloween</vt:lpstr>
      <vt:lpstr>NATALE</vt:lpstr>
      <vt:lpstr>La giornata internazionale della donna</vt:lpstr>
      <vt:lpstr>PASQUA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nostri lavori</dc:title>
  <dc:creator>Utente</dc:creator>
  <cp:lastModifiedBy>Microsoft Office User</cp:lastModifiedBy>
  <cp:revision>2</cp:revision>
  <dcterms:created xsi:type="dcterms:W3CDTF">2022-06-28T12:08:57Z</dcterms:created>
  <dcterms:modified xsi:type="dcterms:W3CDTF">2022-06-28T14:29:02Z</dcterms:modified>
</cp:coreProperties>
</file>