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1" r:id="rId5"/>
    <p:sldId id="259" r:id="rId6"/>
    <p:sldId id="262" r:id="rId7"/>
    <p:sldId id="260" r:id="rId8"/>
    <p:sldId id="264" r:id="rId9"/>
    <p:sldId id="265" r:id="rId10"/>
    <p:sldId id="266" r:id="rId11"/>
    <p:sldId id="267" r:id="rId12"/>
    <p:sldId id="270" r:id="rId13"/>
    <p:sldId id="269" r:id="rId14"/>
    <p:sldId id="272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AF732E-E9D9-4C03-8E74-C14441F63526}" v="71" dt="2021-06-06T19:44:57.0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lena Talarico" userId="d00a7772377905a2" providerId="LiveId" clId="{26AF732E-E9D9-4C03-8E74-C14441F63526}"/>
    <pc:docChg chg="modSld">
      <pc:chgData name="Marilena Talarico" userId="d00a7772377905a2" providerId="LiveId" clId="{26AF732E-E9D9-4C03-8E74-C14441F63526}" dt="2021-06-06T19:44:57.033" v="495" actId="122"/>
      <pc:docMkLst>
        <pc:docMk/>
      </pc:docMkLst>
      <pc:sldChg chg="addSp delSp modSp mod delAnim modAnim">
        <pc:chgData name="Marilena Talarico" userId="d00a7772377905a2" providerId="LiveId" clId="{26AF732E-E9D9-4C03-8E74-C14441F63526}" dt="2021-06-06T19:44:57.033" v="495" actId="122"/>
        <pc:sldMkLst>
          <pc:docMk/>
          <pc:sldMk cId="3849126791" sldId="272"/>
        </pc:sldMkLst>
        <pc:spChg chg="add mod">
          <ac:chgData name="Marilena Talarico" userId="d00a7772377905a2" providerId="LiveId" clId="{26AF732E-E9D9-4C03-8E74-C14441F63526}" dt="2021-06-06T19:44:57.033" v="495" actId="122"/>
          <ac:spMkLst>
            <pc:docMk/>
            <pc:sldMk cId="3849126791" sldId="272"/>
            <ac:spMk id="2" creationId="{D627F6E5-A54F-4BC5-8AA1-E6B917B0E636}"/>
          </ac:spMkLst>
        </pc:spChg>
        <pc:spChg chg="add del mod">
          <ac:chgData name="Marilena Talarico" userId="d00a7772377905a2" providerId="LiveId" clId="{26AF732E-E9D9-4C03-8E74-C14441F63526}" dt="2021-06-06T19:43:10.999" v="430"/>
          <ac:spMkLst>
            <pc:docMk/>
            <pc:sldMk cId="3849126791" sldId="272"/>
            <ac:spMk id="3" creationId="{E5A22441-535E-49ED-BAE9-2AFBAF478D7A}"/>
          </ac:spMkLst>
        </pc:spChg>
        <pc:spChg chg="add mod">
          <ac:chgData name="Marilena Talarico" userId="d00a7772377905a2" providerId="LiveId" clId="{26AF732E-E9D9-4C03-8E74-C14441F63526}" dt="2021-06-06T19:43:37.157" v="435" actId="767"/>
          <ac:spMkLst>
            <pc:docMk/>
            <pc:sldMk cId="3849126791" sldId="272"/>
            <ac:spMk id="5" creationId="{B3F4A1AD-1ED6-407B-B4CA-016EEAA9F7E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6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5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13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5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5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73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5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13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5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95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5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11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5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84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5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22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5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5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12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5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6/6/2021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873707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5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2935B3-43F9-4F49-AEEE-A09015DDF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3C3E9F-031F-4D06-B2D1-FBDE7797A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D6B24CB-2D97-4762-B34A-9FE40CECA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E85C82-5A92-4169-B806-F7A311C1C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6DD679-1C6F-4F84-9CA0-27B1ABCFD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0EBB60D-86C6-45E0-AB7B-8C952FEBDD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06710FE-8C5F-4C9D-AF9E-1A7CDAE4C6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556C1B-E283-4483-ACD0-2808A242A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575218D-6500-488D-AB87-B8B426C1CC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859891A-F84B-4F49-B829-12D780F427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4DD948-16D9-47F3-880E-69BF40A2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CED433A-4441-4EF2-A360-2D5C19C7F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4A0AA1-C9DD-452F-AF3C-8231C0CD8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" y="3600"/>
            <a:ext cx="6854400" cy="6854400"/>
            <a:chOff x="0" y="3600"/>
            <a:chExt cx="6854400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81A3F73-01DC-494A-B9CC-582418F95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36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C4A7316-203B-47F8-B448-E54B106DB1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199202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FB6685-5F8D-4A29-9735-BF4667A59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 descr="Terra che fluttua nello spazio">
            <a:extLst>
              <a:ext uri="{FF2B5EF4-FFF2-40B4-BE49-F238E27FC236}">
                <a16:creationId xmlns:a16="http://schemas.microsoft.com/office/drawing/2014/main" id="{8C9A7CD0-134E-4040-B814-AE275E40C5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63" r="11838"/>
          <a:stretch/>
        </p:blipFill>
        <p:spPr>
          <a:xfrm>
            <a:off x="0" y="26891"/>
            <a:ext cx="6857980" cy="6858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C362D210-5509-42A0-BE5A-591615D19558}"/>
              </a:ext>
            </a:extLst>
          </p:cNvPr>
          <p:cNvSpPr/>
          <p:nvPr/>
        </p:nvSpPr>
        <p:spPr>
          <a:xfrm>
            <a:off x="4404090" y="2048245"/>
            <a:ext cx="7980109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Istituto Comprensivo</a:t>
            </a:r>
            <a:br>
              <a:rPr lang="it-IT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it-IT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Serrastretta</a:t>
            </a:r>
            <a:br>
              <a:rPr lang="it-IT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it-IT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Scuola Secondaria di 1° grado</a:t>
            </a:r>
            <a:br>
              <a:rPr lang="it-IT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it-IT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«Michele Pane» Decollatura</a:t>
            </a:r>
            <a:br>
              <a:rPr lang="it-IT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it-IT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A.S. 2020/2021</a:t>
            </a:r>
            <a:endParaRPr lang="it-IT" sz="4000" dirty="0"/>
          </a:p>
        </p:txBody>
      </p:sp>
      <p:pic>
        <p:nvPicPr>
          <p:cNvPr id="2" name="AnneMarie Niall Horan  Our Song (Lyrics)">
            <a:hlinkClick r:id="" action="ppaction://media"/>
            <a:extLst>
              <a:ext uri="{FF2B5EF4-FFF2-40B4-BE49-F238E27FC236}">
                <a16:creationId xmlns:a16="http://schemas.microsoft.com/office/drawing/2014/main" id="{985FA93C-EDDA-4AAD-942B-9DEAF55ED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0195" y="6217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71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5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1.11111E-6 L -1.45833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parete, interni, persona&#10;&#10;Descrizione generata automaticamente">
            <a:extLst>
              <a:ext uri="{FF2B5EF4-FFF2-40B4-BE49-F238E27FC236}">
                <a16:creationId xmlns:a16="http://schemas.microsoft.com/office/drawing/2014/main" id="{CD3B6AB0-E68E-4710-984C-523B16541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247649"/>
            <a:ext cx="8509001" cy="638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85391"/>
      </p:ext>
    </p:extLst>
  </p:cSld>
  <p:clrMapOvr>
    <a:masterClrMapping/>
  </p:clrMapOvr>
  <p:transition spd="slow" advClick="0" advTm="7000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interni, pavimento, stanza&#10;&#10;Descrizione generata automaticamente">
            <a:extLst>
              <a:ext uri="{FF2B5EF4-FFF2-40B4-BE49-F238E27FC236}">
                <a16:creationId xmlns:a16="http://schemas.microsoft.com/office/drawing/2014/main" id="{E1572EF5-E980-4E2D-93E7-8D6B698E1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6A94EEE-DAB7-4091-8E1B-CDB29E6CE95C}"/>
              </a:ext>
            </a:extLst>
          </p:cNvPr>
          <p:cNvSpPr txBox="1"/>
          <p:nvPr/>
        </p:nvSpPr>
        <p:spPr>
          <a:xfrm>
            <a:off x="0" y="2905780"/>
            <a:ext cx="147637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0" i="0" dirty="0">
                <a:effectLst/>
                <a:latin typeface="Linux Libertine"/>
              </a:rPr>
              <a:t> 3ª C</a:t>
            </a:r>
          </a:p>
          <a:p>
            <a:r>
              <a:rPr lang="it-IT" dirty="0">
                <a:latin typeface="Century Schoolbook" panose="020406040505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1418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drape"/>
      </p:transition>
    </mc:Choice>
    <mc:Fallback xmlns="">
      <p:transition spd="slow"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persona, pavimento, parete, interni&#10;&#10;Descrizione generata automaticamente">
            <a:extLst>
              <a:ext uri="{FF2B5EF4-FFF2-40B4-BE49-F238E27FC236}">
                <a16:creationId xmlns:a16="http://schemas.microsoft.com/office/drawing/2014/main" id="{9A26E461-FE36-47AD-B9E0-552CBB0914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AA0A13E-E1A9-44A7-A5FC-B3F05AE2F013}"/>
              </a:ext>
            </a:extLst>
          </p:cNvPr>
          <p:cNvSpPr txBox="1"/>
          <p:nvPr/>
        </p:nvSpPr>
        <p:spPr>
          <a:xfrm flipH="1">
            <a:off x="1102993" y="619125"/>
            <a:ext cx="1735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0" i="0" dirty="0">
                <a:effectLst/>
                <a:latin typeface="Linux Libertine"/>
              </a:rPr>
              <a:t>3ª D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84166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7000">
        <p14:glitter pattern="hexagon"/>
      </p:transition>
    </mc:Choice>
    <mc:Fallback xmlns="">
      <p:transition spd="slow" advClick="0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B0611C-93F0-4CA4-9204-53D8B3185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49" y="1047750"/>
            <a:ext cx="12191999" cy="302895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8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Gli </a:t>
            </a:r>
            <a:r>
              <a:rPr lang="en-US" sz="8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alunni</a:t>
            </a:r>
            <a:r>
              <a:rPr lang="en-US" sz="8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</a:t>
            </a:r>
            <a:br>
              <a:rPr lang="en-US" sz="8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en-US" sz="8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della</a:t>
            </a:r>
            <a:b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it-IT" sz="8800" b="0" i="0" dirty="0">
                <a:effectLst/>
                <a:latin typeface="Linux Libertine"/>
              </a:rPr>
              <a:t> 3ª C  </a:t>
            </a:r>
            <a:r>
              <a:rPr lang="it-IT" sz="4900" b="0" i="0" dirty="0">
                <a:effectLst/>
                <a:latin typeface="Linux Libertine"/>
              </a:rPr>
              <a:t>&amp;</a:t>
            </a:r>
            <a:r>
              <a:rPr lang="it-IT" sz="8800" b="0" i="0" dirty="0">
                <a:effectLst/>
                <a:latin typeface="Linux Libertine"/>
              </a:rPr>
              <a:t> 3ª  </a:t>
            </a:r>
            <a:r>
              <a:rPr lang="en-US" sz="8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D</a:t>
            </a:r>
            <a:endParaRPr lang="it-IT" sz="87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14:flip dir="r"/>
      </p:transition>
    </mc:Choice>
    <mc:Fallback xmlns="">
      <p:transition spd="slow" advClick="0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9AACA9-BD92-429F-8047-0731DB46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617934B-7510-41FA-BD32-30D6D26A7B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75611" y="2812884"/>
            <a:ext cx="6229912" cy="350432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627F6E5-A54F-4BC5-8AA1-E6B917B0E636}"/>
              </a:ext>
            </a:extLst>
          </p:cNvPr>
          <p:cNvSpPr txBox="1"/>
          <p:nvPr/>
        </p:nvSpPr>
        <p:spPr>
          <a:xfrm>
            <a:off x="0" y="4524"/>
            <a:ext cx="12192000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3</a:t>
            </a:r>
            <a:r>
              <a:rPr lang="it-IT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ª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C</a:t>
            </a:r>
          </a:p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Aiello Ludovica</a:t>
            </a:r>
          </a:p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Anania Bruno</a:t>
            </a:r>
          </a:p>
          <a:p>
            <a:pPr algn="ctr"/>
            <a:r>
              <a:rPr lang="it-IT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Comerci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Maria Lucia</a:t>
            </a:r>
          </a:p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Gigliotti Basilio</a:t>
            </a:r>
          </a:p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Godino Alice</a:t>
            </a:r>
          </a:p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Grandinetti Daniele</a:t>
            </a:r>
          </a:p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Marasco </a:t>
            </a:r>
            <a:r>
              <a:rPr lang="it-IT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Maxsim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Mercuri Marika</a:t>
            </a:r>
          </a:p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Mihai Paolo</a:t>
            </a:r>
          </a:p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Nero Benedetto</a:t>
            </a:r>
          </a:p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Tramonti Allegra</a:t>
            </a:r>
          </a:p>
          <a:p>
            <a:pPr algn="ctr"/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3ªD</a:t>
            </a:r>
          </a:p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Aiello Angelo</a:t>
            </a:r>
          </a:p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Al Ameri </a:t>
            </a:r>
            <a:r>
              <a:rPr lang="it-IT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Faws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Al Ameri Ola</a:t>
            </a:r>
          </a:p>
          <a:p>
            <a:pPr algn="ctr"/>
            <a:r>
              <a:rPr lang="it-IT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Cerra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Chiara</a:t>
            </a:r>
          </a:p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Esposito Matteo</a:t>
            </a:r>
          </a:p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Lio Dennis</a:t>
            </a:r>
          </a:p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Mazza Michele</a:t>
            </a:r>
          </a:p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Pargalia Sara</a:t>
            </a:r>
          </a:p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Pucci Alfredo</a:t>
            </a:r>
          </a:p>
          <a:p>
            <a:pPr algn="ctr"/>
            <a:r>
              <a:rPr lang="it-IT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Tanase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</a:t>
            </a:r>
            <a:r>
              <a:rPr lang="it-IT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Larisa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r>
              <a:rPr lang="it-IT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Tanase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Mihai</a:t>
            </a:r>
          </a:p>
          <a:p>
            <a:pPr algn="ctr"/>
            <a:r>
              <a:rPr lang="it-IT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Torcaso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Marco</a:t>
            </a:r>
          </a:p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Zani Emanuele</a:t>
            </a:r>
          </a:p>
          <a:p>
            <a:pPr algn="ctr"/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Prof.ssa Talarico Marilena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3F4A1AD-1ED6-407B-B4CA-016EEAA9F7EC}"/>
              </a:ext>
            </a:extLst>
          </p:cNvPr>
          <p:cNvSpPr txBox="1"/>
          <p:nvPr/>
        </p:nvSpPr>
        <p:spPr>
          <a:xfrm>
            <a:off x="4572000" y="2114550"/>
            <a:ext cx="3448050" cy="1952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49126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500" advClick="0" advTm="7000">
        <p15:prstTrans prst="curtains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8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DAEFD87-3A2E-4E00-A08F-8AA383344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6C66EAF-98D6-4615-8CA0-821CEA7D4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C3E92EF-5B02-4545-AC6B-1C118247FF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2DF0E53-29E4-497C-81E1-1F770A9FBE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E59AFA3-9442-4B7D-BAA8-2D04E2C21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DA5495E-57AC-40AD-98F4-D946739E75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C8B3CF9-1CA7-4A59-8B4F-C2213CA9DE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1637529-CE4D-400E-BFA4-4525A472FA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174DCD3-2D4E-40BA-98ED-B83D79F21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18B99B9-9207-4132-B574-9C388C456F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4498939-FF1E-407E-9BC1-C7911193A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52E3A95-D9D8-4B8D-B298-A67FE4C11A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30C927F-C97D-4AE7-B465-BD22384CE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40000"/>
                </a:schemeClr>
              </a:gs>
              <a:gs pos="37000">
                <a:schemeClr val="bg2">
                  <a:alpha val="4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C11167A-6188-47F1-9F65-90880B283682}"/>
              </a:ext>
            </a:extLst>
          </p:cNvPr>
          <p:cNvSpPr/>
          <p:nvPr/>
        </p:nvSpPr>
        <p:spPr>
          <a:xfrm>
            <a:off x="-209550" y="1058463"/>
            <a:ext cx="1219199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0" b="1" i="1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anose="02040604050505020304" pitchFamily="18" charset="0"/>
              </a:rPr>
              <a:t> Progetto di scienze</a:t>
            </a:r>
          </a:p>
          <a:p>
            <a:pPr lvl="0" algn="ctr">
              <a:defRPr/>
            </a:pPr>
            <a:r>
              <a:rPr lang="it-IT" sz="4800" dirty="0">
                <a:latin typeface="Century Schoolbook" panose="02040604050505020304" pitchFamily="18" charset="0"/>
              </a:rPr>
              <a:t>Le classi </a:t>
            </a:r>
            <a:r>
              <a:rPr lang="it-IT" sz="4800" b="1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3</a:t>
            </a:r>
            <a:r>
              <a:rPr lang="it-IT" sz="4800" dirty="0">
                <a:latin typeface="Century Schoolbook" panose="02040604050505020304" pitchFamily="18" charset="0"/>
              </a:rPr>
              <a:t>ªC e 3ªD presentano </a:t>
            </a:r>
            <a:br>
              <a:rPr lang="it-IT" sz="4800" dirty="0">
                <a:latin typeface="Century Schoolbook" panose="02040604050505020304" pitchFamily="18" charset="0"/>
              </a:rPr>
            </a:br>
            <a:r>
              <a:rPr lang="it-IT" sz="4800" dirty="0">
                <a:latin typeface="Century Schoolbook" panose="02040604050505020304" pitchFamily="18" charset="0"/>
              </a:rPr>
              <a:t>il loro lavoro di gruppo</a:t>
            </a:r>
            <a:endParaRPr kumimoji="0" lang="it-IT" sz="4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612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fallOve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179025-F89E-4102-AB4B-54A9B8DA2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540000"/>
            <a:ext cx="11134973" cy="3450975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Il nostro sistema solare</a:t>
            </a:r>
            <a:br>
              <a:rPr lang="it-IT" dirty="0"/>
            </a:br>
            <a:br>
              <a:rPr lang="it-IT" dirty="0"/>
            </a:br>
            <a:endParaRPr lang="it-IT" sz="4400" dirty="0"/>
          </a:p>
        </p:txBody>
      </p:sp>
      <p:pic>
        <p:nvPicPr>
          <p:cNvPr id="5" name="Immagine 4" descr="Modello planetario">
            <a:extLst>
              <a:ext uri="{FF2B5EF4-FFF2-40B4-BE49-F238E27FC236}">
                <a16:creationId xmlns:a16="http://schemas.microsoft.com/office/drawing/2014/main" id="{20FA2AA7-14C8-42EB-BE48-12B2EC5BB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204" y="2024240"/>
            <a:ext cx="6985471" cy="466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2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persona, interni, ufficio&#10;&#10;Descrizione generata automaticamente">
            <a:extLst>
              <a:ext uri="{FF2B5EF4-FFF2-40B4-BE49-F238E27FC236}">
                <a16:creationId xmlns:a16="http://schemas.microsoft.com/office/drawing/2014/main" id="{B3F0FCAD-9DB6-4AB2-A6E0-61C81967B3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386863" y="-226016"/>
            <a:ext cx="5022793" cy="3609296"/>
          </a:xfrm>
          <a:prstGeom prst="rect">
            <a:avLst/>
          </a:prstGeom>
        </p:spPr>
      </p:pic>
      <p:pic>
        <p:nvPicPr>
          <p:cNvPr id="7" name="Immagine 6" descr="Immagine che contiene testo, persona, interni, parete&#10;&#10;Descrizione generata automaticamente">
            <a:extLst>
              <a:ext uri="{FF2B5EF4-FFF2-40B4-BE49-F238E27FC236}">
                <a16:creationId xmlns:a16="http://schemas.microsoft.com/office/drawing/2014/main" id="{AD28D06F-6097-4892-8371-294DE6EC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5" r="11075"/>
          <a:stretch/>
        </p:blipFill>
        <p:spPr>
          <a:xfrm>
            <a:off x="837419" y="3451860"/>
            <a:ext cx="3903356" cy="363215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319A888-1C17-46DF-995A-39F1ADCCAD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" r="-3" b="753"/>
          <a:stretch/>
        </p:blipFill>
        <p:spPr>
          <a:xfrm>
            <a:off x="5796519" y="1427927"/>
            <a:ext cx="6395481" cy="459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79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fracture"/>
      </p:transition>
    </mc:Choice>
    <mc:Fallback xmlns="">
      <p:transition spd="slow"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5DAEFD87-3A2E-4E00-A08F-8AA383344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6C66EAF-98D6-4615-8CA0-821CEA7D4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C3E92EF-5B02-4545-AC6B-1C118247FF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2DF0E53-29E4-497C-81E1-1F770A9FBE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E59AFA3-9442-4B7D-BAA8-2D04E2C21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DA5495E-57AC-40AD-98F4-D946739E75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C8B3CF9-1CA7-4A59-8B4F-C2213CA9DE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11637529-CE4D-400E-BFA4-4525A472FA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174DCD3-2D4E-40BA-98ED-B83D79F21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18B99B9-9207-4132-B574-9C388C456F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C4498939-FF1E-407E-9BC1-C7911193A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52E3A95-D9D8-4B8D-B298-A67FE4C11A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D30C927F-C97D-4AE7-B465-BD22384CE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40000"/>
                </a:schemeClr>
              </a:gs>
              <a:gs pos="37000">
                <a:schemeClr val="bg2">
                  <a:alpha val="4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68" name="Immagine 67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48D1CB29-F9F4-4661-9C16-F450F1EC5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896" y="2606776"/>
            <a:ext cx="5506885" cy="413016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09AC984-8A73-4568-8A9A-79A286682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17" y="1451169"/>
            <a:ext cx="6005878" cy="450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84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ageCurlDouble"/>
      </p:transition>
    </mc:Choice>
    <mc:Fallback xmlns="">
      <p:transition spd="slow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B325359E-CF63-4D71-A296-AC145D0C1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302" y="2502418"/>
            <a:ext cx="5451061" cy="408829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44227E4-9B87-4926-B807-ACDC5D61C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03" y="437321"/>
            <a:ext cx="5451062" cy="408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8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5DAEFD87-3A2E-4E00-A08F-8AA383344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6C66EAF-98D6-4615-8CA0-821CEA7D4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C3E92EF-5B02-4545-AC6B-1C118247FF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2DF0E53-29E4-497C-81E1-1F770A9FBE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E59AFA3-9442-4B7D-BAA8-2D04E2C21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DA5495E-57AC-40AD-98F4-D946739E75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C8B3CF9-1CA7-4A59-8B4F-C2213CA9DE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11637529-CE4D-400E-BFA4-4525A472FA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174DCD3-2D4E-40BA-98ED-B83D79F21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18B99B9-9207-4132-B574-9C388C456F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C4498939-FF1E-407E-9BC1-C7911193A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52E3A95-D9D8-4B8D-B298-A67FE4C11A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D30C927F-C97D-4AE7-B465-BD22384CE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40000"/>
                </a:schemeClr>
              </a:gs>
              <a:gs pos="37000">
                <a:schemeClr val="bg2">
                  <a:alpha val="4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D3A09FD-28CE-406B-9E06-A82403165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68" y="232117"/>
            <a:ext cx="4796745" cy="639376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4D50031-B66F-432A-8237-2BF064944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285" y="1322458"/>
            <a:ext cx="6202017" cy="46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29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rush"/>
      </p:transition>
    </mc:Choice>
    <mc:Fallback xmlns="">
      <p:transition spd="slow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E1D1EEF5-17E2-4120-8416-C37DF17DC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7920" cy="4663440"/>
          </a:xfrm>
          <a:prstGeom prst="rect">
            <a:avLst/>
          </a:prstGeom>
        </p:spPr>
      </p:pic>
      <p:pic>
        <p:nvPicPr>
          <p:cNvPr id="5" name="Immagine 4" descr="Immagine che contiene pavimento, persona, interni, portatile&#10;&#10;Descrizione generata automaticamente">
            <a:extLst>
              <a:ext uri="{FF2B5EF4-FFF2-40B4-BE49-F238E27FC236}">
                <a16:creationId xmlns:a16="http://schemas.microsoft.com/office/drawing/2014/main" id="{4D4B716E-D8FF-4125-92AA-8B61D1EAD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187" y="2326640"/>
            <a:ext cx="6041813" cy="453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checker/>
      </p:transition>
    </mc:Choice>
    <mc:Fallback xmlns="">
      <p:transition spd="slow" advClick="0" advTm="7000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9BAAD81-9C47-4765-84ED-7D35D5E1B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2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14:shred pattern="rectangle" dir="out"/>
      </p:transition>
    </mc:Choice>
    <mc:Fallback xmlns="">
      <p:transition spd="slow"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GlowVTI">
  <a:themeElements>
    <a:clrScheme name="AnalogousFromRegularSeedRightStep">
      <a:dk1>
        <a:srgbClr val="000000"/>
      </a:dk1>
      <a:lt1>
        <a:srgbClr val="FFFFFF"/>
      </a:lt1>
      <a:dk2>
        <a:srgbClr val="1B2130"/>
      </a:dk2>
      <a:lt2>
        <a:srgbClr val="F3F0F1"/>
      </a:lt2>
      <a:accent1>
        <a:srgbClr val="45B0A6"/>
      </a:accent1>
      <a:accent2>
        <a:srgbClr val="3B8BB1"/>
      </a:accent2>
      <a:accent3>
        <a:srgbClr val="4D6CC3"/>
      </a:accent3>
      <a:accent4>
        <a:srgbClr val="4F3DB2"/>
      </a:accent4>
      <a:accent5>
        <a:srgbClr val="904DC3"/>
      </a:accent5>
      <a:accent6>
        <a:srgbClr val="B03BB1"/>
      </a:accent6>
      <a:hlink>
        <a:srgbClr val="BF3F4C"/>
      </a:hlink>
      <a:folHlink>
        <a:srgbClr val="7F7F7F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120</Words>
  <Application>Microsoft Office PowerPoint</Application>
  <PresentationFormat>Widescreen</PresentationFormat>
  <Paragraphs>37</Paragraphs>
  <Slides>14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Arial</vt:lpstr>
      <vt:lpstr>Avenir Next LT Pro</vt:lpstr>
      <vt:lpstr>Bell MT</vt:lpstr>
      <vt:lpstr>Century Schoolbook</vt:lpstr>
      <vt:lpstr>Linux Libertine</vt:lpstr>
      <vt:lpstr>GlowVTI</vt:lpstr>
      <vt:lpstr>Presentazione standard di PowerPoint</vt:lpstr>
      <vt:lpstr>Presentazione standard di PowerPoint</vt:lpstr>
      <vt:lpstr>Il nostro sistema solare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Gli alunni  della  3ª C  &amp; 3ª  D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fuk</dc:creator>
  <cp:lastModifiedBy>Marilena Talarico</cp:lastModifiedBy>
  <cp:revision>19</cp:revision>
  <dcterms:created xsi:type="dcterms:W3CDTF">2021-06-05T14:02:47Z</dcterms:created>
  <dcterms:modified xsi:type="dcterms:W3CDTF">2021-06-06T19:45:02Z</dcterms:modified>
</cp:coreProperties>
</file>