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1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BC711-F0E5-4A19-A6E7-2DE6DDA4079E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C4451-6C3C-4537-872E-C5994F0952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4451-6C3C-4537-872E-C5994F0952E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12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24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00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11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7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23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6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29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11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43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7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50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3078-5FD8-4D22-836A-521A379CDB4A}" type="datetimeFigureOut">
              <a:rPr lang="it-IT" smtClean="0"/>
              <a:pPr/>
              <a:t>28/10/2015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582CD-5E46-425C-9673-E963A36A0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7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word/liquirizia.doc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717032"/>
            <a:ext cx="8229600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3800" dirty="0" err="1" smtClean="0">
                <a:solidFill>
                  <a:srgbClr val="FFFF00"/>
                </a:solidFill>
              </a:rPr>
              <a:t>C</a:t>
            </a:r>
            <a:r>
              <a:rPr lang="it-IT" sz="13800" dirty="0" err="1" smtClean="0">
                <a:solidFill>
                  <a:srgbClr val="FF0000"/>
                </a:solidFill>
              </a:rPr>
              <a:t>a</a:t>
            </a:r>
            <a:r>
              <a:rPr lang="it-IT" sz="13800" dirty="0" err="1" smtClean="0">
                <a:solidFill>
                  <a:srgbClr val="00B050"/>
                </a:solidFill>
              </a:rPr>
              <a:t>L</a:t>
            </a:r>
            <a:r>
              <a:rPr lang="it-IT" sz="13800" dirty="0" err="1" smtClean="0">
                <a:solidFill>
                  <a:srgbClr val="0070C0"/>
                </a:solidFill>
              </a:rPr>
              <a:t>a</a:t>
            </a:r>
            <a:r>
              <a:rPr lang="it-IT" sz="13800" dirty="0" err="1" smtClean="0">
                <a:solidFill>
                  <a:srgbClr val="7030A0"/>
                </a:solidFill>
              </a:rPr>
              <a:t>B</a:t>
            </a:r>
            <a:r>
              <a:rPr lang="it-IT" sz="13800" dirty="0" err="1" smtClean="0">
                <a:solidFill>
                  <a:srgbClr val="FFC000"/>
                </a:solidFill>
              </a:rPr>
              <a:t>r</a:t>
            </a:r>
            <a:r>
              <a:rPr lang="it-IT" sz="13800" dirty="0" err="1">
                <a:solidFill>
                  <a:srgbClr val="00B0F0"/>
                </a:solidFill>
              </a:rPr>
              <a:t>i</a:t>
            </a:r>
            <a:r>
              <a:rPr lang="it-IT" sz="13800" dirty="0" err="1" smtClean="0">
                <a:solidFill>
                  <a:srgbClr val="C00000"/>
                </a:solidFill>
              </a:rPr>
              <a:t>a</a:t>
            </a:r>
            <a:endParaRPr lang="it-IT" sz="138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1837" cy="321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EREBRO - Mi Mi Mi (Offici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380312" y="5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0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  <p:sndAc>
          <p:stSnd>
            <p:snd r:embed="rId5" name="drumroll.wav"/>
          </p:stSnd>
        </p:sndAc>
      </p:transition>
    </mc:Choice>
    <mc:Fallback>
      <p:transition spd="slow" advClick="0" advTm="6000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gency FB" panose="020B0503020202020204" pitchFamily="34" charset="0"/>
              </a:rPr>
              <a:t>Le </a:t>
            </a:r>
            <a:r>
              <a:rPr lang="it-IT" dirty="0" err="1" smtClean="0">
                <a:latin typeface="Agency FB" panose="020B0503020202020204" pitchFamily="34" charset="0"/>
              </a:rPr>
              <a:t>Grispelle</a:t>
            </a:r>
            <a:endParaRPr lang="it-IT" dirty="0">
              <a:latin typeface="Agency FB" panose="020B0503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Sono un impasto a forma di ciambella</a:t>
            </a:r>
          </a:p>
          <a:p>
            <a:pPr marL="0" indent="0">
              <a:buNone/>
            </a:pPr>
            <a:r>
              <a:rPr lang="it-IT" dirty="0" smtClean="0"/>
              <a:t>Sono fritte e possono essere zuccherate </a:t>
            </a:r>
          </a:p>
          <a:p>
            <a:pPr marL="0" indent="0">
              <a:buNone/>
            </a:pPr>
            <a:r>
              <a:rPr lang="it-IT" dirty="0" smtClean="0"/>
              <a:t>O salate.  ;D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501008"/>
            <a:ext cx="2673474" cy="20206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581128"/>
            <a:ext cx="2808312" cy="21034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6940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5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Il </a:t>
            </a:r>
            <a:r>
              <a:rPr lang="it-IT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Bergamoto</a:t>
            </a:r>
            <a:endParaRPr lang="it-IT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it-IT" dirty="0" smtClean="0">
                <a:blipFill>
                  <a:blip r:embed="rId3"/>
                  <a:tile tx="0" ty="0" sx="100000" sy="100000" flip="none" algn="tl"/>
                </a:blipFill>
                <a:latin typeface="Wide Latin" pitchFamily="18" charset="0"/>
              </a:rPr>
              <a:t>Il bergamotto è una specie di Limone da cui si ricavano delle Bevande. </a:t>
            </a:r>
            <a:endParaRPr lang="it-IT" dirty="0">
              <a:latin typeface="Wide Lati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040200"/>
            <a:ext cx="5764113" cy="26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Le braciole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Sono un impasto allungato è può essere fritto, ma può essere fatto con il riso o con le patate.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80928"/>
            <a:ext cx="4368502" cy="32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2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  <a:latin typeface="Algerian" panose="04020705040A02060702" pitchFamily="82" charset="0"/>
              </a:rPr>
              <a:t>L’ </a:t>
            </a:r>
            <a:r>
              <a:rPr lang="it-IT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nduJa</a:t>
            </a:r>
            <a:endParaRPr lang="it-IT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È una specie di salciccia, però molto piccante e ti fa scottare la bocca!!!!!!</a:t>
            </a:r>
            <a:endParaRPr lang="it-IT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554380"/>
            <a:ext cx="4420716" cy="32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latin typeface="Bernard MT Condensed" pitchFamily="18" charset="0"/>
              </a:rPr>
              <a:t>IL CAPICOLLO</a:t>
            </a:r>
            <a:endParaRPr lang="it-IT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52596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>
                <a:latin typeface="Bernard MT Condensed" pitchFamily="18" charset="0"/>
              </a:rPr>
              <a:t>E non può mancare sua maestà, il capicollo fatto con il collo del maiale e ha una sua essicazione particolare</a:t>
            </a:r>
            <a:endParaRPr lang="it-IT" dirty="0">
              <a:latin typeface="Bernard MT Condensed" pitchFamily="18" charset="0"/>
            </a:endParaRPr>
          </a:p>
        </p:txBody>
      </p:sp>
      <p:pic>
        <p:nvPicPr>
          <p:cNvPr id="1026" name="Picture 2" descr="H:\immagini per powerpoint\capicol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227949" cy="28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3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Wide Latin" pitchFamily="18" charset="0"/>
              </a:rPr>
              <a:t>La Liquirizia</a:t>
            </a:r>
            <a:endParaRPr lang="it-IT" dirty="0">
              <a:latin typeface="Wide Lati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Clicca qui --------------------&gt;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>
                <a:latin typeface="Wide Latin" pitchFamily="18" charset="0"/>
              </a:rPr>
              <a:t>La liquirizia si ricava da una pianta che poi viene lavorata per fare le rotelle di liquirizia e altre cose.</a:t>
            </a:r>
            <a:endParaRPr lang="it-IT" dirty="0">
              <a:latin typeface="Wide Latin" pitchFamily="18" charset="0"/>
            </a:endParaRPr>
          </a:p>
        </p:txBody>
      </p:sp>
      <p:pic>
        <p:nvPicPr>
          <p:cNvPr id="2051" name="Picture 3" descr="H:\immagini per powerpoint\rotella di liquirizia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57218"/>
            <a:ext cx="3130873" cy="20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0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erlin Sans FB Demi" panose="020E0802020502020306" pitchFamily="34" charset="0"/>
              </a:rPr>
              <a:t>La cipolla</a:t>
            </a:r>
            <a:endParaRPr lang="it-IT" dirty="0">
              <a:latin typeface="Berlin Sans FB Demi" panose="020E0802020502020306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>
                <a:latin typeface="Algerian" panose="04020705040A02060702" pitchFamily="82" charset="0"/>
              </a:rPr>
              <a:t>La cipolla di tropea è la più buona tra tutte le cipolle per il suo terreno che la rende dolce e può essere di due tipi: Rossa o bianca!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1700808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0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 zafferano</a:t>
            </a:r>
            <a:endParaRPr lang="it-IT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 useBgFill="1"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>
                <a:latin typeface="Berlin Sans FB" pitchFamily="34" charset="0"/>
              </a:rPr>
              <a:t>La pianta dello zafferano si adatta molto bene ai climi caratterizzati da piovosità media non molto alta (300-400 mm annui), tipica della Spagna e della Grecia. Tollera anche climi più piovosi, come in Kashmir, dove l'indice di piovosità è molto intenso (1500-2000 mm annui). Ciò che i coltivatori devono assolutamente evitare sono i ristagni d'acqua, molto dannosi per lo sviluppo della pianta; per questo motivo una coltivazione su terreno leggermente scosceso è preferibile ad una su terreno pianeggiante. Devono essere evitati i terreni poco permeabili e pesanti; è opportuno affrontare una coltivazione solo su terreni sabbiosi o argillosi, con una buona </a:t>
            </a:r>
            <a:r>
              <a:rPr lang="it-IT" dirty="0" err="1">
                <a:latin typeface="Berlin Sans FB" pitchFamily="34" charset="0"/>
              </a:rPr>
              <a:t>drenatura</a:t>
            </a:r>
            <a:r>
              <a:rPr lang="it-IT" dirty="0">
                <a:latin typeface="Berlin Sans FB" pitchFamily="34" charset="0"/>
              </a:rPr>
              <a:t> e molto permeabili.</a:t>
            </a:r>
          </a:p>
          <a:p>
            <a:endParaRPr lang="it-IT" dirty="0" smtClean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58" y="0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209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86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Broadway" pitchFamily="82" charset="0"/>
              </a:rPr>
              <a:t>Salame</a:t>
            </a:r>
            <a:endParaRPr lang="it-IT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>
                <a:latin typeface="Copperplate Gothic Bold" pitchFamily="34" charset="0"/>
              </a:rPr>
              <a:t>Il salame fatto con la carne di maiale può essere di polmone, bianca o normale ed è un ottimo cibo che non può mancare in tavola in cene speciali!</a:t>
            </a:r>
            <a:endParaRPr lang="it-IT" dirty="0">
              <a:latin typeface="Copperplate Goth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" y="2777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175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2752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28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TONNO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>
                <a:latin typeface="Batang" pitchFamily="18" charset="-127"/>
                <a:ea typeface="Batang" pitchFamily="18" charset="-127"/>
              </a:rPr>
              <a:t>Il tonno </a:t>
            </a:r>
            <a:r>
              <a:rPr lang="it-IT" dirty="0" err="1" smtClean="0">
                <a:latin typeface="Batang" pitchFamily="18" charset="-127"/>
                <a:ea typeface="Batang" pitchFamily="18" charset="-127"/>
              </a:rPr>
              <a:t>callipo</a:t>
            </a:r>
            <a:r>
              <a:rPr lang="it-IT" dirty="0" smtClean="0">
                <a:latin typeface="Batang" pitchFamily="18" charset="-127"/>
                <a:ea typeface="Batang" pitchFamily="18" charset="-127"/>
              </a:rPr>
              <a:t> prodotto nelle zone di Pizzo,</a:t>
            </a:r>
          </a:p>
          <a:p>
            <a:pPr marL="0" indent="0">
              <a:buNone/>
            </a:pPr>
            <a:r>
              <a:rPr lang="it-IT" dirty="0" smtClean="0">
                <a:latin typeface="Batang" pitchFamily="18" charset="-127"/>
                <a:ea typeface="Batang" pitchFamily="18" charset="-127"/>
              </a:rPr>
              <a:t>È un ottimo cibo da mettere in tavola!!</a:t>
            </a:r>
            <a:endParaRPr lang="it-IT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29" y="-10609"/>
            <a:ext cx="3704008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36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Blackadder ITC" pitchFamily="82" charset="0"/>
              </a:rPr>
              <a:t>Il cinipide del castagno e il suo antagonista</a:t>
            </a:r>
            <a:endParaRPr lang="it-IT" dirty="0">
              <a:solidFill>
                <a:srgbClr val="FFC000"/>
              </a:solidFill>
              <a:latin typeface="Blackadder ITC" pitchFamily="82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Ci sono 750 </a:t>
            </a:r>
            <a:r>
              <a:rPr lang="it-IT" dirty="0">
                <a:solidFill>
                  <a:srgbClr val="FFFF00"/>
                </a:solidFill>
              </a:rPr>
              <a:t>esemplari di </a:t>
            </a:r>
            <a:r>
              <a:rPr lang="it-IT" dirty="0" err="1" smtClean="0">
                <a:solidFill>
                  <a:srgbClr val="FFFF00"/>
                </a:solidFill>
              </a:rPr>
              <a:t>Torymus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sinensis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Kamijo</a:t>
            </a:r>
            <a:r>
              <a:rPr lang="it-IT" dirty="0" smtClean="0">
                <a:solidFill>
                  <a:srgbClr val="FFFF00"/>
                </a:solidFill>
              </a:rPr>
              <a:t>, antagonista naturale del cinipide galligeno del castagno.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Cinipide del Castagno.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05" y="3710167"/>
            <a:ext cx="2422886" cy="24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5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Baskerville Old Face" pitchFamily="18" charset="0"/>
              </a:rPr>
              <a:t>Peperoncino</a:t>
            </a:r>
            <a:endParaRPr lang="it-IT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>
                <a:latin typeface="Bauhaus 93" pitchFamily="82" charset="0"/>
              </a:rPr>
              <a:t>Il peperoncino, piccante e ottima aggiunta per la pasta, è un ottimo </a:t>
            </a:r>
            <a:r>
              <a:rPr lang="it-IT" smtClean="0">
                <a:latin typeface="Bauhaus 93" pitchFamily="82" charset="0"/>
              </a:rPr>
              <a:t>cibo CALABRESE!!</a:t>
            </a:r>
            <a:endParaRPr lang="it-IT" dirty="0">
              <a:latin typeface="Bauhaus 93" pitchFamily="82" charset="0"/>
            </a:endParaRPr>
          </a:p>
        </p:txBody>
      </p:sp>
      <p:pic>
        <p:nvPicPr>
          <p:cNvPr id="1026" name="Picture 2" descr="C:\Users\Alunno\AppData\Local\Microsoft\Windows\Temporary Internet Files\Content.IE5\OMHADYHY\Pepe%20fuoco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76" y="188640"/>
            <a:ext cx="2186124" cy="24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unno\AppData\Local\Microsoft\Windows\Temporary Internet Files\Content.IE5\OMHADYHY\redpepper4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827506" cy="263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6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Algerian" panose="04020705040A02060702" pitchFamily="82" charset="0"/>
              </a:rPr>
              <a:t>Grazie per la visione.</a:t>
            </a:r>
          </a:p>
          <a:p>
            <a:pPr marL="0" indent="0">
              <a:buNone/>
            </a:pPr>
            <a:endParaRPr lang="it-IT" dirty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it-IT" dirty="0" smtClean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it-IT" dirty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it-IT" dirty="0" smtClean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it-IT" dirty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Giuseppe Vescio Classe </a:t>
            </a:r>
            <a:r>
              <a:rPr lang="it-IT" dirty="0">
                <a:solidFill>
                  <a:srgbClr val="FF0000"/>
                </a:solidFill>
                <a:latin typeface="Edwardian Script ITC" panose="030303020407070D0804" pitchFamily="66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1 a</a:t>
            </a:r>
            <a:endParaRPr lang="it-IT" dirty="0">
              <a:solidFill>
                <a:srgbClr val="FF0000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2563927" cy="23107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7908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7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castagne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Sono il frutto più buono</a:t>
            </a:r>
          </a:p>
          <a:p>
            <a:pPr marL="0" indent="0">
              <a:buNone/>
            </a:pPr>
            <a:r>
              <a:rPr lang="it-IT" dirty="0" smtClean="0"/>
              <a:t>Della </a:t>
            </a:r>
            <a:r>
              <a:rPr lang="it-IT" dirty="0"/>
              <a:t>C</a:t>
            </a:r>
            <a:r>
              <a:rPr lang="it-IT" dirty="0" smtClean="0"/>
              <a:t>alabria, anzi il frutto </a:t>
            </a:r>
          </a:p>
          <a:p>
            <a:pPr marL="0" indent="0">
              <a:buNone/>
            </a:pPr>
            <a:r>
              <a:rPr lang="it-IT" dirty="0" smtClean="0"/>
              <a:t>Che si cerca sempre ma solo</a:t>
            </a:r>
          </a:p>
          <a:p>
            <a:pPr marL="0" indent="0">
              <a:buNone/>
            </a:pPr>
            <a:r>
              <a:rPr lang="it-IT" dirty="0" smtClean="0"/>
              <a:t>Nelle stagioni in cui cresce.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786833" cy="268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funghi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Sono cibi che non tanto </a:t>
            </a:r>
          </a:p>
          <a:p>
            <a:pPr marL="0" indent="0">
              <a:buNone/>
            </a:pPr>
            <a:r>
              <a:rPr lang="it-IT" dirty="0" smtClean="0"/>
              <a:t>Si trovano ma sono</a:t>
            </a:r>
          </a:p>
          <a:p>
            <a:pPr marL="0" indent="0">
              <a:buNone/>
            </a:pPr>
            <a:r>
              <a:rPr lang="it-IT" dirty="0" smtClean="0"/>
              <a:t>Buonissimi e deliziosi.</a:t>
            </a:r>
          </a:p>
          <a:p>
            <a:pPr marL="0" indent="0">
              <a:buNone/>
            </a:pPr>
            <a:r>
              <a:rPr lang="it-IT" dirty="0" smtClean="0"/>
              <a:t>Con i funghi si può fare</a:t>
            </a:r>
          </a:p>
          <a:p>
            <a:pPr marL="0" indent="0">
              <a:buNone/>
            </a:pPr>
            <a:r>
              <a:rPr lang="it-IT" dirty="0" smtClean="0"/>
              <a:t>La pasta con i funghi,</a:t>
            </a:r>
          </a:p>
          <a:p>
            <a:pPr marL="0" indent="0">
              <a:buNone/>
            </a:pPr>
            <a:r>
              <a:rPr lang="it-IT" dirty="0" smtClean="0"/>
              <a:t>E altre cose.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248472" cy="426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97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Il vino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vino è una bevanda </a:t>
            </a:r>
          </a:p>
          <a:p>
            <a:pPr marL="0" indent="0">
              <a:buNone/>
            </a:pPr>
            <a:r>
              <a:rPr lang="it-IT" dirty="0" smtClean="0"/>
              <a:t>Alcolica fatta con l’uva</a:t>
            </a:r>
          </a:p>
          <a:p>
            <a:pPr marL="0" indent="0">
              <a:buNone/>
            </a:pPr>
            <a:r>
              <a:rPr lang="it-IT" dirty="0" smtClean="0"/>
              <a:t>Lasciata fermentare</a:t>
            </a:r>
          </a:p>
          <a:p>
            <a:pPr marL="0" indent="0">
              <a:buNone/>
            </a:pPr>
            <a:r>
              <a:rPr lang="it-IT" dirty="0" smtClean="0"/>
              <a:t>Fino al succo e con</a:t>
            </a:r>
          </a:p>
          <a:p>
            <a:pPr marL="0" indent="0">
              <a:buNone/>
            </a:pPr>
            <a:r>
              <a:rPr lang="it-IT" dirty="0" smtClean="0"/>
              <a:t>I batteri non nocivi </a:t>
            </a:r>
          </a:p>
          <a:p>
            <a:pPr marL="0" indent="0">
              <a:buNone/>
            </a:pPr>
            <a:r>
              <a:rPr lang="it-IT" dirty="0" smtClean="0"/>
              <a:t>Naturali il vino diventa</a:t>
            </a:r>
          </a:p>
          <a:p>
            <a:pPr marL="0" indent="0">
              <a:buNone/>
            </a:pPr>
            <a:r>
              <a:rPr lang="it-IT" dirty="0" smtClean="0"/>
              <a:t>Alcolico.</a:t>
            </a:r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03472"/>
            <a:ext cx="4032448" cy="461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08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I </a:t>
            </a:r>
            <a:r>
              <a:rPr lang="it-IT" dirty="0" err="1" smtClean="0">
                <a:solidFill>
                  <a:srgbClr val="0070C0"/>
                </a:solidFill>
              </a:rPr>
              <a:t>mustazzoli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Dolcetti di miele</a:t>
            </a:r>
          </a:p>
          <a:p>
            <a:pPr marL="0" indent="0">
              <a:buNone/>
            </a:pPr>
            <a:r>
              <a:rPr lang="it-IT" dirty="0" smtClean="0"/>
              <a:t>Molto buoni e</a:t>
            </a:r>
          </a:p>
          <a:p>
            <a:pPr marL="0" indent="0">
              <a:buNone/>
            </a:pPr>
            <a:r>
              <a:rPr lang="it-IT" dirty="0" smtClean="0"/>
              <a:t>Deliziosi. 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57438"/>
            <a:ext cx="600075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23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Il Latte e il Formaggio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latte si può bere 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Colazione con i biscotti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Oppure si può fare il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FORMAGGIO.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669"/>
            <a:ext cx="3096344" cy="231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3096344" cy="236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2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La pignolata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Dolce fatto con palline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Ricoperte di miele e zuccherini,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fatto con un impasto.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41" y="3429000"/>
            <a:ext cx="4051603" cy="26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01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323578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  <a:latin typeface="Harlow Solid Italic" panose="04030604020F02020D02" pitchFamily="82" charset="0"/>
              </a:rPr>
              <a:t>Le </a:t>
            </a:r>
            <a:r>
              <a:rPr lang="it-IT" dirty="0" err="1" smtClean="0">
                <a:solidFill>
                  <a:srgbClr val="0070C0"/>
                </a:solidFill>
                <a:latin typeface="Harlow Solid Italic" panose="04030604020F02020D02" pitchFamily="82" charset="0"/>
              </a:rPr>
              <a:t>susumelle</a:t>
            </a:r>
            <a:r>
              <a:rPr lang="it-IT" dirty="0" smtClean="0">
                <a:solidFill>
                  <a:srgbClr val="0070C0"/>
                </a:solidFill>
                <a:latin typeface="Harlow Solid Italic" panose="04030604020F02020D02" pitchFamily="82" charset="0"/>
              </a:rPr>
              <a:t> Bianche o nere</a:t>
            </a:r>
            <a:endParaRPr lang="it-IT" dirty="0">
              <a:solidFill>
                <a:srgbClr val="0070C0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0" y="1656234"/>
            <a:ext cx="6012160" cy="5201766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Le </a:t>
            </a:r>
            <a:r>
              <a:rPr lang="it-IT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sussumelle</a:t>
            </a:r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, dolci calabresi, possono essere bianche o nere e vengono mangiate a Natale. </a:t>
            </a:r>
            <a:endParaRPr lang="it-IT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89" y="3284984"/>
            <a:ext cx="4745411" cy="3573016"/>
          </a:xfrm>
        </p:spPr>
      </p:pic>
    </p:spTree>
    <p:extLst>
      <p:ext uri="{BB962C8B-B14F-4D97-AF65-F5344CB8AC3E}">
        <p14:creationId xmlns:p14="http://schemas.microsoft.com/office/powerpoint/2010/main" val="227577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u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545</Words>
  <Application>Microsoft Office PowerPoint</Application>
  <PresentationFormat>Presentazione su schermo (4:3)</PresentationFormat>
  <Paragraphs>101</Paragraphs>
  <Slides>21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Il cinipide del castagno e il suo antagonista</vt:lpstr>
      <vt:lpstr>Le castagne</vt:lpstr>
      <vt:lpstr>i funghi</vt:lpstr>
      <vt:lpstr>Il vino</vt:lpstr>
      <vt:lpstr>I mustazzoli</vt:lpstr>
      <vt:lpstr>Il Latte e il Formaggio</vt:lpstr>
      <vt:lpstr>La pignolata</vt:lpstr>
      <vt:lpstr>Le susumelle Bianche o nere</vt:lpstr>
      <vt:lpstr>Le Grispelle</vt:lpstr>
      <vt:lpstr>Il Bergamoto</vt:lpstr>
      <vt:lpstr>Le braciole</vt:lpstr>
      <vt:lpstr>L’ nduJa</vt:lpstr>
      <vt:lpstr>IL CAPICOLLO</vt:lpstr>
      <vt:lpstr>La Liquirizia</vt:lpstr>
      <vt:lpstr>La cipolla</vt:lpstr>
      <vt:lpstr>Lo zafferano</vt:lpstr>
      <vt:lpstr>Salame</vt:lpstr>
      <vt:lpstr>TONNO</vt:lpstr>
      <vt:lpstr>Peperoncino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Alunno</dc:creator>
  <cp:lastModifiedBy>Alunno</cp:lastModifiedBy>
  <cp:revision>67</cp:revision>
  <dcterms:created xsi:type="dcterms:W3CDTF">2015-09-29T10:55:13Z</dcterms:created>
  <dcterms:modified xsi:type="dcterms:W3CDTF">2015-10-28T11:04:00Z</dcterms:modified>
</cp:coreProperties>
</file>